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Nunito"/>
      <p:regular r:id="rId26"/>
      <p:bold r:id="rId27"/>
      <p:italic r:id="rId28"/>
      <p:boldItalic r:id="rId29"/>
    </p:embeddedFont>
    <p:embeddedFont>
      <p:font typeface="Lobster"/>
      <p:regular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1" roundtripDataSignature="AMtx7mgW4ua5vZHM9IgbxvI0Ij2ryczY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-regular.fntdata"/><Relationship Id="rId25" Type="http://schemas.openxmlformats.org/officeDocument/2006/relationships/slide" Target="slides/slide20.xml"/><Relationship Id="rId28" Type="http://schemas.openxmlformats.org/officeDocument/2006/relationships/font" Target="fonts/Nunito-italic.fntdata"/><Relationship Id="rId27" Type="http://schemas.openxmlformats.org/officeDocument/2006/relationships/font" Target="fonts/Nuni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customschemas.google.com/relationships/presentationmetadata" Target="metadata"/><Relationship Id="rId30" Type="http://schemas.openxmlformats.org/officeDocument/2006/relationships/font" Target="fonts/Lobster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c619d04783eaab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6c619d04783eaab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6c619d04783eaab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6c619d04783eaab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6c619d04783eaab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6c619d04783eaab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6c619d04783eaab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6c619d04783eaab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8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8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8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18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18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8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8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18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18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8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8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22;p18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1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6;p18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1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1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30;p18"/>
          <p:cNvGrpSpPr/>
          <p:nvPr/>
        </p:nvGrpSpPr>
        <p:grpSpPr>
          <a:xfrm>
            <a:off x="199149" y="4055652"/>
            <a:ext cx="2795413" cy="1083308"/>
            <a:chOff x="6917201" y="0"/>
            <a:chExt cx="2227777" cy="863400"/>
          </a:xfrm>
        </p:grpSpPr>
        <p:sp>
          <p:nvSpPr>
            <p:cNvPr id="31" name="Google Shape;31;p1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1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1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Google Shape;34;p18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18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1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1" name="Google Shape;111;p27"/>
          <p:cNvGrpSpPr/>
          <p:nvPr/>
        </p:nvGrpSpPr>
        <p:grpSpPr>
          <a:xfrm>
            <a:off x="5959222" y="4119576"/>
            <a:ext cx="2520951" cy="1024165"/>
            <a:chOff x="6917201" y="0"/>
            <a:chExt cx="2227777" cy="863400"/>
          </a:xfrm>
        </p:grpSpPr>
        <p:sp>
          <p:nvSpPr>
            <p:cNvPr id="112" name="Google Shape;112;p2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7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115;p27"/>
          <p:cNvGrpSpPr/>
          <p:nvPr/>
        </p:nvGrpSpPr>
        <p:grpSpPr>
          <a:xfrm>
            <a:off x="199149" y="2"/>
            <a:ext cx="2795413" cy="1083308"/>
            <a:chOff x="6917201" y="0"/>
            <a:chExt cx="2227777" cy="863400"/>
          </a:xfrm>
        </p:grpSpPr>
        <p:sp>
          <p:nvSpPr>
            <p:cNvPr id="116" name="Google Shape;116;p2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7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" name="Google Shape;119;p27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27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2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9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2" name="Google Shape;42;p1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0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8" name="Google Shape;48;p20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" name="Google Shape;52;p21"/>
          <p:cNvGrpSpPr/>
          <p:nvPr/>
        </p:nvGrpSpPr>
        <p:grpSpPr>
          <a:xfrm>
            <a:off x="5594190" y="3961115"/>
            <a:ext cx="2910144" cy="1182340"/>
            <a:chOff x="6917201" y="0"/>
            <a:chExt cx="2227777" cy="863400"/>
          </a:xfrm>
        </p:grpSpPr>
        <p:sp>
          <p:nvSpPr>
            <p:cNvPr id="53" name="Google Shape;53;p2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56;p21"/>
          <p:cNvGrpSpPr/>
          <p:nvPr/>
        </p:nvGrpSpPr>
        <p:grpSpPr>
          <a:xfrm>
            <a:off x="199149" y="2"/>
            <a:ext cx="2795413" cy="1083308"/>
            <a:chOff x="6917201" y="0"/>
            <a:chExt cx="2227777" cy="863400"/>
          </a:xfrm>
        </p:grpSpPr>
        <p:sp>
          <p:nvSpPr>
            <p:cNvPr id="57" name="Google Shape;57;p2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60;p21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1" name="Google Shape;61;p2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2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2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7" name="Google Shape;67;p22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22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2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3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3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23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4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4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" name="Google Shape;80;p24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24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4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4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" name="Google Shape;84;p2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" name="Google Shape;85;p24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24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4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4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89;p24"/>
          <p:cNvGrpSpPr/>
          <p:nvPr/>
        </p:nvGrpSpPr>
        <p:grpSpPr>
          <a:xfrm>
            <a:off x="5886353" y="1243"/>
            <a:ext cx="3257454" cy="1261514"/>
            <a:chOff x="6917201" y="0"/>
            <a:chExt cx="2227777" cy="863400"/>
          </a:xfrm>
        </p:grpSpPr>
        <p:sp>
          <p:nvSpPr>
            <p:cNvPr id="90" name="Google Shape;90;p24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4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4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" name="Google Shape;93;p24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5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25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25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2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6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2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b="0" i="0" sz="2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b="0" i="0" sz="2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b="0" i="0" sz="2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b="0" i="0" sz="2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b="0" i="0" sz="2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b="0" i="0" sz="2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b="0" i="0" sz="2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b="0" i="0" sz="2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b="0" i="0" sz="2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7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b="0" i="0" sz="13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b="0" i="0" sz="1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jpg"/><Relationship Id="rId4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g"/><Relationship Id="rId4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g"/><Relationship Id="rId4" Type="http://schemas.openxmlformats.org/officeDocument/2006/relationships/image" Target="../media/image2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jpg"/><Relationship Id="rId4" Type="http://schemas.openxmlformats.org/officeDocument/2006/relationships/image" Target="../media/image29.jpg"/><Relationship Id="rId5" Type="http://schemas.openxmlformats.org/officeDocument/2006/relationships/image" Target="../media/image3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jpg"/><Relationship Id="rId4" Type="http://schemas.openxmlformats.org/officeDocument/2006/relationships/image" Target="../media/image3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jpg"/><Relationship Id="rId4" Type="http://schemas.openxmlformats.org/officeDocument/2006/relationships/image" Target="../media/image3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jpg"/><Relationship Id="rId4" Type="http://schemas.openxmlformats.org/officeDocument/2006/relationships/image" Target="../media/image4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g"/><Relationship Id="rId4" Type="http://schemas.openxmlformats.org/officeDocument/2006/relationships/image" Target="../media/image4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Relationship Id="rId4" Type="http://schemas.openxmlformats.org/officeDocument/2006/relationships/image" Target="../media/image14.jpg"/><Relationship Id="rId5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jpg"/><Relationship Id="rId4" Type="http://schemas.openxmlformats.org/officeDocument/2006/relationships/image" Target="../media/image3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3.jpg"/><Relationship Id="rId5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20.jpg"/><Relationship Id="rId5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5.jpg"/><Relationship Id="rId5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16.png"/><Relationship Id="rId5" Type="http://schemas.openxmlformats.org/officeDocument/2006/relationships/image" Target="../media/image21.png"/><Relationship Id="rId6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Relationship Id="rId4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1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"/>
          <p:cNvSpPr txBox="1"/>
          <p:nvPr>
            <p:ph type="ctrTitle"/>
          </p:nvPr>
        </p:nvSpPr>
        <p:spPr>
          <a:xfrm>
            <a:off x="-4920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t/>
            </a:r>
            <a:endParaRPr sz="5900">
              <a:highlight>
                <a:srgbClr val="666666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9" name="Google Shape;129;p1"/>
          <p:cNvSpPr txBox="1"/>
          <p:nvPr>
            <p:ph idx="1" type="subTitle"/>
          </p:nvPr>
        </p:nvSpPr>
        <p:spPr>
          <a:xfrm>
            <a:off x="-98399" y="801151"/>
            <a:ext cx="9242400" cy="17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44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Panchkaram ,</a:t>
            </a:r>
            <a:r>
              <a:rPr lang="en-GB" sz="44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Marm chiktsa and Agni Karam procedur</a:t>
            </a:r>
            <a:r>
              <a:rPr lang="en-GB" sz="44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es at a glance</a:t>
            </a:r>
            <a:endParaRPr sz="4400">
              <a:solidFill>
                <a:schemeClr val="accent5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4400">
              <a:solidFill>
                <a:schemeClr val="accent5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44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           Dr Manish Sood MO Ayu </a:t>
            </a:r>
            <a:endParaRPr sz="4400">
              <a:solidFill>
                <a:schemeClr val="accent5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44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panchkaram,DIstt Ayurvedic Hospital kullu H.P.</a:t>
            </a:r>
            <a:endParaRPr sz="4400">
              <a:solidFill>
                <a:schemeClr val="accent5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4400">
              <a:solidFill>
                <a:schemeClr val="accent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"/>
          <p:cNvSpPr txBox="1"/>
          <p:nvPr>
            <p:ph type="title"/>
          </p:nvPr>
        </p:nvSpPr>
        <p:spPr>
          <a:xfrm>
            <a:off x="597682" y="245549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Marm chiktsa</a:t>
            </a:r>
            <a:endParaRPr/>
          </a:p>
        </p:txBody>
      </p:sp>
      <p:pic>
        <p:nvPicPr>
          <p:cNvPr id="197" name="Google Shape;19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725" y="1255750"/>
            <a:ext cx="4016197" cy="363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352550"/>
            <a:ext cx="4328704" cy="3444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Agni Karam practical implementation</a:t>
            </a:r>
            <a:endParaRPr/>
          </a:p>
        </p:txBody>
      </p:sp>
      <p:pic>
        <p:nvPicPr>
          <p:cNvPr id="204" name="Google Shape;20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175" y="1800200"/>
            <a:ext cx="2802953" cy="3190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0525" y="1800200"/>
            <a:ext cx="2865728" cy="3190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1"/>
          <p:cNvPicPr preferRelativeResize="0"/>
          <p:nvPr/>
        </p:nvPicPr>
        <p:blipFill rotWithShape="1">
          <a:blip r:embed="rId3">
            <a:alphaModFix/>
          </a:blip>
          <a:srcRect b="15739" l="0" r="0" t="0"/>
          <a:stretch/>
        </p:blipFill>
        <p:spPr>
          <a:xfrm>
            <a:off x="6188650" y="1842072"/>
            <a:ext cx="2802953" cy="314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practical implementation of Marm therapy</a:t>
            </a:r>
            <a:endParaRPr/>
          </a:p>
        </p:txBody>
      </p:sp>
      <p:sp>
        <p:nvSpPr>
          <p:cNvPr id="212" name="Google Shape;212;p12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213" name="Google Shape;213;p12"/>
          <p:cNvPicPr preferRelativeResize="0"/>
          <p:nvPr/>
        </p:nvPicPr>
        <p:blipFill rotWithShape="1">
          <a:blip r:embed="rId3">
            <a:alphaModFix/>
          </a:blip>
          <a:srcRect b="0" l="0" r="0" t="9321"/>
          <a:stretch/>
        </p:blipFill>
        <p:spPr>
          <a:xfrm>
            <a:off x="311700" y="1510700"/>
            <a:ext cx="4061897" cy="3485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2"/>
          <p:cNvPicPr preferRelativeResize="0"/>
          <p:nvPr/>
        </p:nvPicPr>
        <p:blipFill rotWithShape="1">
          <a:blip r:embed="rId4">
            <a:alphaModFix/>
          </a:blip>
          <a:srcRect b="-17390" l="0" r="0" t="17390"/>
          <a:stretch/>
        </p:blipFill>
        <p:spPr>
          <a:xfrm>
            <a:off x="4651225" y="1510700"/>
            <a:ext cx="3673628" cy="4132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practical implimentation of Marm therapy </a:t>
            </a:r>
            <a:endParaRPr/>
          </a:p>
        </p:txBody>
      </p:sp>
      <p:sp>
        <p:nvSpPr>
          <p:cNvPr id="220" name="Google Shape;220;p13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221" name="Google Shape;221;p13"/>
          <p:cNvPicPr preferRelativeResize="0"/>
          <p:nvPr/>
        </p:nvPicPr>
        <p:blipFill rotWithShape="1">
          <a:blip r:embed="rId3">
            <a:alphaModFix/>
          </a:blip>
          <a:srcRect b="0" l="0" r="23664" t="-12435"/>
          <a:stretch/>
        </p:blipFill>
        <p:spPr>
          <a:xfrm>
            <a:off x="311700" y="1152476"/>
            <a:ext cx="4092371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673788"/>
            <a:ext cx="4092371" cy="3081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Agni Karam</a:t>
            </a:r>
            <a:endParaRPr/>
          </a:p>
        </p:txBody>
      </p:sp>
      <p:pic>
        <p:nvPicPr>
          <p:cNvPr id="228" name="Google Shape;228;p14"/>
          <p:cNvPicPr preferRelativeResize="0"/>
          <p:nvPr/>
        </p:nvPicPr>
        <p:blipFill rotWithShape="1">
          <a:blip r:embed="rId3">
            <a:alphaModFix/>
          </a:blip>
          <a:srcRect b="0" l="0" r="11948" t="8189"/>
          <a:stretch/>
        </p:blipFill>
        <p:spPr>
          <a:xfrm>
            <a:off x="152400" y="1483000"/>
            <a:ext cx="2802924" cy="350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4"/>
          <p:cNvPicPr preferRelativeResize="0"/>
          <p:nvPr/>
        </p:nvPicPr>
        <p:blipFill rotWithShape="1">
          <a:blip r:embed="rId4">
            <a:alphaModFix/>
          </a:blip>
          <a:srcRect b="6519" l="1100" r="-1098" t="-6520"/>
          <a:stretch/>
        </p:blipFill>
        <p:spPr>
          <a:xfrm>
            <a:off x="3170532" y="1170125"/>
            <a:ext cx="2865732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88664" y="1170125"/>
            <a:ext cx="2802936" cy="3737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5"/>
          <p:cNvSpPr txBox="1"/>
          <p:nvPr>
            <p:ph type="title"/>
          </p:nvPr>
        </p:nvSpPr>
        <p:spPr>
          <a:xfrm>
            <a:off x="373200" y="352175"/>
            <a:ext cx="85470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panckaram procedures at a glance</a:t>
            </a:r>
            <a:endParaRPr/>
          </a:p>
        </p:txBody>
      </p:sp>
      <p:pic>
        <p:nvPicPr>
          <p:cNvPr id="236" name="Google Shape;23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49275"/>
            <a:ext cx="3759122" cy="371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63925" y="1149275"/>
            <a:ext cx="4856272" cy="371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"/>
          <p:cNvSpPr txBox="1"/>
          <p:nvPr>
            <p:ph type="title"/>
          </p:nvPr>
        </p:nvSpPr>
        <p:spPr>
          <a:xfrm>
            <a:off x="0" y="228850"/>
            <a:ext cx="9144000" cy="8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panchkaram procedures to honable forest and transport and youth sports minister HP</a:t>
            </a:r>
            <a:endParaRPr/>
          </a:p>
        </p:txBody>
      </p:sp>
      <p:pic>
        <p:nvPicPr>
          <p:cNvPr id="243" name="Google Shape;24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464200"/>
            <a:ext cx="8721149" cy="352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6c619d04783eaab0_10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Maram therapy to honable CM sh </a:t>
            </a:r>
            <a:r>
              <a:rPr lang="en-GB"/>
              <a:t>virbhadra singh HP</a:t>
            </a:r>
            <a:endParaRPr/>
          </a:p>
        </p:txBody>
      </p:sp>
      <p:sp>
        <p:nvSpPr>
          <p:cNvPr id="249" name="Google Shape;249;g6c619d04783eaab0_10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g6c619d04783eaab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50" y="1990725"/>
            <a:ext cx="3411900" cy="24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6c619d04783eaab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9100" y="2202450"/>
            <a:ext cx="3411901" cy="2236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g6c619d04783eaab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128" y="152400"/>
            <a:ext cx="4116026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6c619d04783eaab0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1575" y="152400"/>
            <a:ext cx="411602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g6c619d04783eaab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031950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6c619d04783eaab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6750" y="152400"/>
            <a:ext cx="449942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"/>
          <p:cNvSpPr txBox="1"/>
          <p:nvPr>
            <p:ph type="title"/>
          </p:nvPr>
        </p:nvSpPr>
        <p:spPr>
          <a:xfrm>
            <a:off x="1765457" y="231946"/>
            <a:ext cx="85656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panchkaram</a:t>
            </a:r>
            <a:endParaRPr/>
          </a:p>
        </p:txBody>
      </p:sp>
      <p:pic>
        <p:nvPicPr>
          <p:cNvPr id="135" name="Google Shape;13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140046"/>
            <a:ext cx="2888292" cy="3851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3092" y="1140046"/>
            <a:ext cx="2888292" cy="3851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33783" y="1140046"/>
            <a:ext cx="2757817" cy="3677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6c619d04783eaab0_27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Maram therapy to honable ayurved and co</a:t>
            </a:r>
            <a:r>
              <a:rPr lang="en-GB"/>
              <a:t>-operative minister sh karan singh</a:t>
            </a:r>
            <a:endParaRPr/>
          </a:p>
        </p:txBody>
      </p:sp>
      <p:sp>
        <p:nvSpPr>
          <p:cNvPr id="269" name="Google Shape;269;g6c619d04783eaab0_27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6c619d04783eaab0_27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1" name="Google Shape;271;g6c619d04783eaab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50" y="1990725"/>
            <a:ext cx="3686099" cy="268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6c619d04783eaab0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8750" y="1990725"/>
            <a:ext cx="3686099" cy="268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"/>
          <p:cNvSpPr txBox="1"/>
          <p:nvPr>
            <p:ph type="title"/>
          </p:nvPr>
        </p:nvSpPr>
        <p:spPr>
          <a:xfrm>
            <a:off x="1248838" y="350324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panchkaram</a:t>
            </a:r>
            <a:endParaRPr/>
          </a:p>
        </p:txBody>
      </p:sp>
      <p:pic>
        <p:nvPicPr>
          <p:cNvPr id="143" name="Google Shape;14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457324"/>
            <a:ext cx="2650333" cy="3533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2725" y="1457325"/>
            <a:ext cx="3212476" cy="35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15200" y="1457326"/>
            <a:ext cx="2824001" cy="353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"/>
          <p:cNvSpPr txBox="1"/>
          <p:nvPr>
            <p:ph type="title"/>
          </p:nvPr>
        </p:nvSpPr>
        <p:spPr>
          <a:xfrm>
            <a:off x="819150" y="268075"/>
            <a:ext cx="7505700" cy="6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panchkaram</a:t>
            </a:r>
            <a:endParaRPr/>
          </a:p>
        </p:txBody>
      </p:sp>
      <p:pic>
        <p:nvPicPr>
          <p:cNvPr id="151" name="Google Shape;15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959575"/>
            <a:ext cx="4676475" cy="387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/>
          <p:cNvPicPr preferRelativeResize="0"/>
          <p:nvPr/>
        </p:nvPicPr>
        <p:blipFill rotWithShape="1">
          <a:blip r:embed="rId4">
            <a:alphaModFix/>
          </a:blip>
          <a:srcRect b="0" l="-5959" r="36262" t="11676"/>
          <a:stretch/>
        </p:blipFill>
        <p:spPr>
          <a:xfrm>
            <a:off x="4981275" y="959575"/>
            <a:ext cx="3920300" cy="371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"/>
          <p:cNvSpPr txBox="1"/>
          <p:nvPr>
            <p:ph type="title"/>
          </p:nvPr>
        </p:nvSpPr>
        <p:spPr>
          <a:xfrm>
            <a:off x="330076" y="347096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Maram chiktsa</a:t>
            </a:r>
            <a:endParaRPr/>
          </a:p>
        </p:txBody>
      </p:sp>
      <p:pic>
        <p:nvPicPr>
          <p:cNvPr id="158" name="Google Shape;15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0075" y="1301696"/>
            <a:ext cx="2652754" cy="3537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5229" y="1454096"/>
            <a:ext cx="2652754" cy="3537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40382" y="1454096"/>
            <a:ext cx="2652754" cy="3537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"/>
          <p:cNvSpPr txBox="1"/>
          <p:nvPr>
            <p:ph type="title"/>
          </p:nvPr>
        </p:nvSpPr>
        <p:spPr>
          <a:xfrm>
            <a:off x="256253" y="347096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Agni Karam</a:t>
            </a:r>
            <a:endParaRPr/>
          </a:p>
        </p:txBody>
      </p:sp>
      <p:pic>
        <p:nvPicPr>
          <p:cNvPr id="166" name="Google Shape;16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454096"/>
            <a:ext cx="2652754" cy="3537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57554" y="1454096"/>
            <a:ext cx="2652754" cy="3537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62707" y="1454096"/>
            <a:ext cx="2652754" cy="3537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"/>
          <p:cNvSpPr txBox="1"/>
          <p:nvPr>
            <p:ph type="title"/>
          </p:nvPr>
        </p:nvSpPr>
        <p:spPr>
          <a:xfrm>
            <a:off x="413126" y="291707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Marm chiktsa </a:t>
            </a:r>
            <a:endParaRPr/>
          </a:p>
        </p:txBody>
      </p:sp>
      <p:pic>
        <p:nvPicPr>
          <p:cNvPr id="174" name="Google Shape;17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398707"/>
            <a:ext cx="2020723" cy="3592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25523" y="1398707"/>
            <a:ext cx="2020723" cy="3592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98646" y="1398707"/>
            <a:ext cx="2020723" cy="3592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71775" y="1398700"/>
            <a:ext cx="2232676" cy="3592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"/>
          <p:cNvSpPr txBox="1"/>
          <p:nvPr>
            <p:ph type="title"/>
          </p:nvPr>
        </p:nvSpPr>
        <p:spPr>
          <a:xfrm>
            <a:off x="819150" y="394025"/>
            <a:ext cx="7505700" cy="7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Marm chiktsa</a:t>
            </a:r>
            <a:endParaRPr/>
          </a:p>
        </p:txBody>
      </p:sp>
      <p:pic>
        <p:nvPicPr>
          <p:cNvPr id="183" name="Google Shape;18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923" y="1160225"/>
            <a:ext cx="3898222" cy="367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45916" y="1160225"/>
            <a:ext cx="4420127" cy="3678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"/>
          <p:cNvSpPr txBox="1"/>
          <p:nvPr>
            <p:ph type="title"/>
          </p:nvPr>
        </p:nvSpPr>
        <p:spPr>
          <a:xfrm>
            <a:off x="819150" y="394025"/>
            <a:ext cx="7505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Marm chiktsa</a:t>
            </a:r>
            <a:endParaRPr/>
          </a:p>
        </p:txBody>
      </p:sp>
      <p:pic>
        <p:nvPicPr>
          <p:cNvPr id="190" name="Google Shape;190;p9"/>
          <p:cNvPicPr preferRelativeResize="0"/>
          <p:nvPr/>
        </p:nvPicPr>
        <p:blipFill rotWithShape="1">
          <a:blip r:embed="rId3">
            <a:alphaModFix/>
          </a:blip>
          <a:srcRect b="5149" l="0" r="0" t="0"/>
          <a:stretch/>
        </p:blipFill>
        <p:spPr>
          <a:xfrm>
            <a:off x="253900" y="1114025"/>
            <a:ext cx="4318101" cy="3821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114025"/>
            <a:ext cx="4267203" cy="3821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